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A40A-2C0B-6743-94CC-F143AC1649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/>
              <a:t>Pelayanan ijazah di masa wfh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817AF2-11F4-6544-A839-EA6AA8FF1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8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0B28D-A8E9-D546-9EB8-846423057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67037"/>
            <a:ext cx="9603275" cy="1049235"/>
          </a:xfrm>
        </p:spPr>
        <p:txBody>
          <a:bodyPr anchor="ctr"/>
          <a:lstStyle/>
          <a:p>
            <a:pPr algn="ctr"/>
            <a:r>
              <a:rPr lang="id-ID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Pelayanan Pengambilan Ijazah di masa </a:t>
            </a: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WFH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7FE48-D0FD-2A4E-8632-434D0C984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BAA berencana memberikan layanan pengambilan ijazah &amp; transkrip bagi mahasiswa/lulusan yg ijazah &amp; transkripnya sudah jadi (cek di : baa.uad.ac.id/ijazah), dengan cara: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Diambil di BAA (bagi yg domisili atau masih tinggal di DIY)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Dikirim via 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 </a:t>
            </a:r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(Bagi yang yang domisili/berada di luar DIY)</a:t>
            </a:r>
            <a:endParaRPr lang="en-US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Kirim scan ijazah &amp;/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transkrip</a:t>
            </a:r>
          </a:p>
          <a:p>
            <a:endParaRPr 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94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C0CAE-1C7D-0E45-ABA1-CF40B8EEB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d-ID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Pelayanan Pengambilan Ijazah &amp; Transkrip di </a:t>
            </a: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BAA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5DE42-89DD-BE40-B3CC-DE7D0A2C2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Dilayani setiap hari Selasa &amp; Kamis jam 08.00 – 12.00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Mahasiswa/lulusan mendaftar di google form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Persyaratan lengkap di scan &amp; di kirim ke email baa (baa@uad.ac.id)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Pengambilan sesuai jadwal yang ditentukan BAA dan diinformasikan kepada mahasiswa/lulusan 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(WA)</a:t>
            </a:r>
          </a:p>
          <a:p>
            <a:endParaRPr lang="en-US" sz="180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3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75844-04B8-5B4E-95D2-8EF969920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d-ID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Pengiriman Ijazah &amp; Transkrip via </a:t>
            </a: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D4931-8695-884F-AD57-F88342931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Standar pengiriman berkas penting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Mahasiswa/lulusan mendaf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 di google form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Persyaratan lengkap discan &amp; dikirim ke email baa (baa@uad.ac.id)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Berkas dikirim ke alamat sebagaimana yg didatakan pada google form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Biaya pengiriman ditanggung UAD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Resi pengiriman di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 &amp; dikirim ke email mahasiswa/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lulusan</a:t>
            </a:r>
          </a:p>
          <a:p>
            <a:endParaRPr 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22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A66C-0E2A-EA4E-BC4F-A419C333B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d-ID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Kirim Scan Ijazah &amp;/ Transkrip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1B9FA-1590-7F40-B4A2-364590B8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Mahasiswa/lulusan mendafar di google form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Persyaratan lengkap di scan &amp; di kirim ke email baa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File scan ijazah &amp; transkrip dikirim ke alamat email sebagaimana  yg didatakan pada 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google form</a:t>
            </a:r>
          </a:p>
          <a:p>
            <a:pPr marL="0" indent="0">
              <a:buNone/>
            </a:pPr>
            <a:r>
              <a:rPr lang="en-US" sz="200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530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774AD-0509-8A45-9A8B-A9AA8B2D7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d-ID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Berkas Pengambilan Ijazah &amp; </a:t>
            </a: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Transkrip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CDDEB-6642-1E46-95EF-097B5556E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635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Berkas pengambilan ijazah &amp; transkrip :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KTM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Surat pengantar pembayaran wisuda (cetak dari portal.uad.ac.id)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Kwitansi pembayaran wisuda yg sdh di verif keuangan.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Surat pengantar pengambilan ijazah dari TU 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Fakultas.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Bukti peminjaman toga (bagi yang sudah ikut wisuda)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Surat pernyataan (khusus bagi yg menghendaki pengiriman 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ijazah</a:t>
            </a:r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&amp; transkrip via pos – form dapat di unduh di web 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BAA</a:t>
            </a:r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Semua syarat disatukan dalam satu folder d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alam bentuk</a:t>
            </a:r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zip atau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rar &amp; dikirim ke email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BAA.</a:t>
            </a:r>
          </a:p>
        </p:txBody>
      </p:sp>
    </p:spTree>
    <p:extLst>
      <p:ext uri="{BB962C8B-B14F-4D97-AF65-F5344CB8AC3E}">
        <p14:creationId xmlns:p14="http://schemas.microsoft.com/office/powerpoint/2010/main" val="14247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99F99-2C64-0844-90DA-05E324EC8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d-ID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Pengurusan berkas untuk pengambilan ijazah &amp; </a:t>
            </a:r>
            <a:r>
              <a:rPr lang="en-US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transkrip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7176E-5A0B-F34D-A0BE-E9F305CBA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Untuk memudahkan mahasiswa/lulusan yang belum sempat/tidak memungkinkan melakukan pengurusan berkas pengambilan ijazah, maka TU Fakultas memfasilitasi pengurusan semua berkas tersebut di atas, sehingga berkas pengambilan ijazah &amp; transkrip :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KTM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Surat Keterangan dari TU 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Fakultas</a:t>
            </a:r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(menerangkan sudah melengkapi semua syarat pengambilan ijazah &amp; transkrip)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Surat pernyataan (khusus bagi yg menghendaki pengiriman 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ijazah</a:t>
            </a:r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&amp; transkrip via pos – form dapat di unduh di web 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BAA</a:t>
            </a:r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80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d-ID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Semua syarat disatukan dalam satu folder dlm bentuk zip atau rar &amp; dikirim ke email</a:t>
            </a:r>
            <a:r>
              <a:rPr lang="en-US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BAA.</a:t>
            </a:r>
          </a:p>
          <a:p>
            <a:pPr marL="0" indent="0">
              <a:buNone/>
            </a:pPr>
            <a:endParaRPr lang="en-US" sz="1800">
              <a:latin typeface="Calibri" panose="020F050202020403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2266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Gallery</vt:lpstr>
      <vt:lpstr>Pelayanan ijazah di masa wfh</vt:lpstr>
      <vt:lpstr>Pelayanan Pengambilan Ijazah di masa WFH</vt:lpstr>
      <vt:lpstr>Pelayanan Pengambilan Ijazah &amp; Transkrip di BAA</vt:lpstr>
      <vt:lpstr>Pengiriman Ijazah &amp; Transkrip via POs</vt:lpstr>
      <vt:lpstr>Kirim Scan Ijazah &amp;/ Transkrip</vt:lpstr>
      <vt:lpstr>Berkas Pengambilan Ijazah &amp; Transkrip</vt:lpstr>
      <vt:lpstr>Pengurusan berkas untuk pengambilan ijazah &amp; transkrip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Pelayanan ijazah di masa wfh</dc:title>
  <dc:creator>bertywidaty@gmail.com</dc:creator>
  <cp:lastModifiedBy>bertywidaty@gmail.com</cp:lastModifiedBy>
  <cp:revision>2</cp:revision>
  <dcterms:created xsi:type="dcterms:W3CDTF">2020-04-30T05:02:38Z</dcterms:created>
  <dcterms:modified xsi:type="dcterms:W3CDTF">2020-05-06T03:42:50Z</dcterms:modified>
</cp:coreProperties>
</file>